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sldIdLst>
    <p:sldId id="256" r:id="rId2"/>
    <p:sldId id="257" r:id="rId3"/>
    <p:sldId id="286" r:id="rId4"/>
    <p:sldId id="264" r:id="rId5"/>
    <p:sldId id="285" r:id="rId6"/>
    <p:sldId id="258" r:id="rId7"/>
    <p:sldId id="259" r:id="rId8"/>
    <p:sldId id="262" r:id="rId9"/>
    <p:sldId id="260" r:id="rId10"/>
    <p:sldId id="261" r:id="rId11"/>
    <p:sldId id="263" r:id="rId12"/>
    <p:sldId id="267" r:id="rId13"/>
    <p:sldId id="274" r:id="rId14"/>
    <p:sldId id="265" r:id="rId15"/>
    <p:sldId id="270" r:id="rId16"/>
    <p:sldId id="277" r:id="rId17"/>
    <p:sldId id="287" r:id="rId18"/>
    <p:sldId id="266" r:id="rId19"/>
    <p:sldId id="279" r:id="rId20"/>
    <p:sldId id="272" r:id="rId21"/>
    <p:sldId id="268" r:id="rId22"/>
    <p:sldId id="269" r:id="rId23"/>
    <p:sldId id="271" r:id="rId24"/>
    <p:sldId id="273" r:id="rId25"/>
    <p:sldId id="275" r:id="rId26"/>
    <p:sldId id="276" r:id="rId27"/>
    <p:sldId id="278" r:id="rId28"/>
    <p:sldId id="280" r:id="rId29"/>
    <p:sldId id="281" r:id="rId30"/>
    <p:sldId id="282" r:id="rId31"/>
    <p:sldId id="283" r:id="rId32"/>
    <p:sldId id="284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303DB7-3CDB-8D43-A465-E7040C649C8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3DB7-3CDB-8D43-A465-E7040C649C8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5132-0BC9-FD4B-B8A0-3FD9AF22C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3DB7-3CDB-8D43-A465-E7040C649C8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5132-0BC9-FD4B-B8A0-3FD9AF22C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3DB7-3CDB-8D43-A465-E7040C649C8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5132-0BC9-FD4B-B8A0-3FD9AF22C1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3DB7-3CDB-8D43-A465-E7040C649C8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5132-0BC9-FD4B-B8A0-3FD9AF22C1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3DB7-3CDB-8D43-A465-E7040C649C8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5132-0BC9-FD4B-B8A0-3FD9AF22C1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3DB7-3CDB-8D43-A465-E7040C649C8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5132-0BC9-FD4B-B8A0-3FD9AF22C1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3DB7-3CDB-8D43-A465-E7040C649C8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5132-0BC9-FD4B-B8A0-3FD9AF22C1B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3DB7-3CDB-8D43-A465-E7040C649C8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5132-0BC9-FD4B-B8A0-3FD9AF22C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6303DB7-3CDB-8D43-A465-E7040C649C8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6303DB7-3CDB-8D43-A465-E7040C649C8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A25132-0BC9-FD4B-B8A0-3FD9AF22C1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F6303DB7-3CDB-8D43-A465-E7040C649C8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8A25132-0BC9-FD4B-B8A0-3FD9AF22C1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10154"/>
            <a:ext cx="9143027" cy="1673352"/>
          </a:xfrm>
        </p:spPr>
        <p:txBody>
          <a:bodyPr/>
          <a:lstStyle/>
          <a:p>
            <a:pPr algn="ctr"/>
            <a:r>
              <a:rPr lang="en-US" b="0" dirty="0" smtClean="0"/>
              <a:t>SOL Writing Review</a:t>
            </a:r>
            <a:endParaRPr lang="en-US" b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4" y="167054"/>
            <a:ext cx="2540000" cy="1295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7976" y="1122507"/>
            <a:ext cx="2159042" cy="1975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the letter of the best answer.</a:t>
            </a:r>
            <a:endParaRPr lang="en-US" dirty="0"/>
          </a:p>
        </p:txBody>
      </p:sp>
      <p:pic>
        <p:nvPicPr>
          <p:cNvPr id="5" name="Content Placeholder 4" descr="Screen shot 2014-07-06 at 6.55.30 P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39711" b="-3971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10132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Each body paragraph (with the exception of the last one) should begin with a </a:t>
            </a:r>
            <a:r>
              <a:rPr lang="en-US" sz="3600" dirty="0" smtClean="0">
                <a:latin typeface="Arial"/>
                <a:cs typeface="Arial"/>
              </a:rPr>
              <a:t>___________</a:t>
            </a:r>
            <a:r>
              <a:rPr lang="en-US" sz="3600" dirty="0" smtClean="0"/>
              <a:t> for the writer’s position.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I have been to many places in the United States New York, New York Honolulu Hawaii and San Diego California.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 punctuation to the following sentence: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0130"/>
            <a:ext cx="8229600" cy="4227161"/>
          </a:xfrm>
        </p:spPr>
        <p:txBody>
          <a:bodyPr>
            <a:normAutofit/>
          </a:bodyPr>
          <a:lstStyle/>
          <a:p>
            <a:pPr marL="852678" indent="-742950">
              <a:buAutoNum type="alphaUcPeriod"/>
            </a:pPr>
            <a:r>
              <a:rPr lang="en-US" sz="3600" u="sng" dirty="0" smtClean="0"/>
              <a:t>The History of the United States</a:t>
            </a:r>
          </a:p>
          <a:p>
            <a:pPr marL="852678" indent="-742950">
              <a:buAutoNum type="alphaUcPeriod"/>
            </a:pPr>
            <a:r>
              <a:rPr lang="en-US" sz="3600" dirty="0" smtClean="0"/>
              <a:t>An encyclopedia entry on school systems</a:t>
            </a:r>
          </a:p>
          <a:p>
            <a:pPr marL="852678" indent="-742950">
              <a:buAutoNum type="alphaUcPeriod"/>
            </a:pPr>
            <a:r>
              <a:rPr lang="en-US" sz="3600" dirty="0" smtClean="0"/>
              <a:t>A newspaper article on the beginnings of VA Beach schools</a:t>
            </a:r>
          </a:p>
          <a:p>
            <a:pPr marL="852678" indent="-742950">
              <a:buAutoNum type="alphaUcPeriod"/>
            </a:pPr>
            <a:r>
              <a:rPr lang="en-US" sz="3600" dirty="0" smtClean="0"/>
              <a:t>A web site on educational initiatives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is the best source for an essay on Virginia Beach Public Schools?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the letter of the best answer.</a:t>
            </a:r>
            <a:endParaRPr lang="en-US" dirty="0"/>
          </a:p>
        </p:txBody>
      </p:sp>
      <p:pic>
        <p:nvPicPr>
          <p:cNvPr id="6" name="Content Placeholder 5" descr="Screen shot 2014-07-06 at 7.04.26 P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240" b="-124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On the essay portion of the SOL, what person voice should you use?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(Between/among) you and me, I don’t care for (their/there) food.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the correct word from each pair in parentheses: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Name three conjunctive adverbs.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The peoples’ efforts have paid off, because the constituent recieved less votes this year.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Highlight the errors in the following sentence.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two reasons that you would give for the con position?</a:t>
            </a:r>
            <a:endParaRPr lang="en-US" dirty="0"/>
          </a:p>
        </p:txBody>
      </p:sp>
      <p:pic>
        <p:nvPicPr>
          <p:cNvPr id="5" name="Picture 4" descr="Screen shot 2014-07-06 at 8.53.3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08086"/>
            <a:ext cx="8686801" cy="984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When I went to the mall I purchased four items a jacket a dress a sweater and a purse.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 punctuation to the following sentence: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0130"/>
            <a:ext cx="8229600" cy="4227161"/>
          </a:xfrm>
        </p:spPr>
        <p:txBody>
          <a:bodyPr>
            <a:normAutofit/>
          </a:bodyPr>
          <a:lstStyle/>
          <a:p>
            <a:pPr marL="852678" indent="-742950">
              <a:buAutoNum type="alphaUcPeriod"/>
            </a:pPr>
            <a:r>
              <a:rPr lang="en-US" sz="3600" dirty="0" smtClean="0"/>
              <a:t>Something you read.</a:t>
            </a:r>
          </a:p>
          <a:p>
            <a:pPr marL="852678" indent="-742950">
              <a:buAutoNum type="alphaUcPeriod"/>
            </a:pPr>
            <a:r>
              <a:rPr lang="en-US" sz="3600" dirty="0" smtClean="0"/>
              <a:t>Something you observed.</a:t>
            </a:r>
          </a:p>
          <a:p>
            <a:pPr marL="852678" indent="-742950">
              <a:buAutoNum type="alphaUcPeriod"/>
            </a:pPr>
            <a:r>
              <a:rPr lang="en-US" sz="3600" dirty="0" smtClean="0"/>
              <a:t>Something you studied.  </a:t>
            </a:r>
          </a:p>
          <a:p>
            <a:pPr marL="852678" indent="-742950">
              <a:buAutoNum type="alphaUcPeriod"/>
            </a:pPr>
            <a:r>
              <a:rPr lang="en-US" sz="3600" dirty="0" smtClean="0"/>
              <a:t>Something you experienced.</a:t>
            </a:r>
          </a:p>
          <a:p>
            <a:pPr marL="852678" indent="-742950">
              <a:buAutoNum type="alphaU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can be used as supporting evidence?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If you don't breath; then you are dead.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Highlight the errors in the following sentence.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How many lines are you allotted on the essay portion of the SOL?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0130"/>
            <a:ext cx="8229600" cy="4227161"/>
          </a:xfrm>
        </p:spPr>
        <p:txBody>
          <a:bodyPr>
            <a:normAutofit/>
          </a:bodyPr>
          <a:lstStyle/>
          <a:p>
            <a:pPr marL="852678" indent="-742950">
              <a:buAutoNum type="alphaUcPeriod"/>
            </a:pPr>
            <a:r>
              <a:rPr lang="en-US" sz="3600" dirty="0" smtClean="0"/>
              <a:t>Present two points and a counterpoint</a:t>
            </a:r>
          </a:p>
          <a:p>
            <a:pPr marL="852678" indent="-742950">
              <a:buAutoNum type="alphaUcPeriod"/>
            </a:pPr>
            <a:r>
              <a:rPr lang="en-US" sz="3600" dirty="0" smtClean="0"/>
              <a:t>Use contractions like can’t, shouldn’t, and wouldn’t.</a:t>
            </a:r>
          </a:p>
          <a:p>
            <a:pPr marL="852678" indent="-742950">
              <a:buAutoNum type="alphaUcPeriod"/>
            </a:pPr>
            <a:r>
              <a:rPr lang="en-US" sz="3600" dirty="0" smtClean="0"/>
              <a:t>Use slang.  </a:t>
            </a:r>
          </a:p>
          <a:p>
            <a:pPr marL="852678" indent="-742950">
              <a:buAutoNum type="alphaUcPeriod"/>
            </a:pPr>
            <a:r>
              <a:rPr lang="en-US" sz="3600" dirty="0" smtClean="0"/>
              <a:t>Say, “I think.”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should you do on the SOL?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I just called to say; “I love you”.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Highlight the errors in the following sentence.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Because my son is addicted to Madden </a:t>
            </a:r>
            <a:r>
              <a:rPr lang="en-US" sz="3600" dirty="0" smtClean="0"/>
              <a:t>16 </a:t>
            </a:r>
            <a:r>
              <a:rPr lang="en-US" sz="3600" dirty="0" smtClean="0"/>
              <a:t>he is grounded.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 punctuation to the following sentence: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(Lay/lie) the mouse down because (its/it’s) battery is dying.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the correct word from each pair in parentheses: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two reasons that you would give for the pro position?</a:t>
            </a:r>
            <a:endParaRPr lang="en-US" dirty="0"/>
          </a:p>
        </p:txBody>
      </p:sp>
      <p:pic>
        <p:nvPicPr>
          <p:cNvPr id="4" name="Picture 3" descr="Screen shot 2014-07-06 at 8.51.3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5" y="2520183"/>
            <a:ext cx="7902529" cy="11700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Name all of the FANBOYS in order.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I needed to finish my homework however my little brother was bothering me.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 punctuation to the following sentence: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The (principle/principal) wants to see me in his office, but I don’t want to go (their/there).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the correct word from each pair in parentheses: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0130"/>
            <a:ext cx="8229600" cy="4227161"/>
          </a:xfrm>
        </p:spPr>
        <p:txBody>
          <a:bodyPr>
            <a:normAutofit lnSpcReduction="10000"/>
          </a:bodyPr>
          <a:lstStyle/>
          <a:p>
            <a:pPr marL="852678" indent="-742950">
              <a:buAutoNum type="alphaUcPeriod"/>
            </a:pPr>
            <a:r>
              <a:rPr lang="en-US" sz="3600" dirty="0" smtClean="0"/>
              <a:t>Who wants to do homework, lol?</a:t>
            </a:r>
          </a:p>
          <a:p>
            <a:pPr marL="852678" indent="-742950">
              <a:buAutoNum type="alphaUcPeriod"/>
            </a:pPr>
            <a:r>
              <a:rPr lang="en-US" sz="3600" dirty="0" smtClean="0"/>
              <a:t>Homework shouldn’t be forced down the throats of poor children like me.</a:t>
            </a:r>
          </a:p>
          <a:p>
            <a:pPr marL="852678" indent="-742950">
              <a:buAutoNum type="alphaUcPeriod"/>
            </a:pPr>
            <a:r>
              <a:rPr lang="en-US" sz="3600" dirty="0" smtClean="0"/>
              <a:t>Homework should not be required.</a:t>
            </a:r>
          </a:p>
          <a:p>
            <a:pPr marL="852678" indent="-742950">
              <a:buAutoNum type="alphaUcPeriod"/>
            </a:pPr>
            <a:r>
              <a:rPr lang="en-US" sz="3600" dirty="0" smtClean="0"/>
              <a:t>Like homework blows, man.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sentences uses a tone appropriate for the SOL?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If I really wanted your opinion I would have asked you for it but since I didn’t ask be quiet.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 punctuation to the following sentence: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What are counterarguments?  Where do they appear in your essay?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Name three subordinating conjunctions.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What punctuation mark do you use before a conjunctive adverb?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The night before the test you should get a good night’s sleep.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 punctuation to the following sentence: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Jason’s dog died, he was deeply effected by this.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Highlight the errors in the following sentence.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Although the weather forecaster predicted inclement weather the weather was gorgeous.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 punctuation to the following sentence: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the letter of the best answer.</a:t>
            </a:r>
            <a:endParaRPr lang="en-US" dirty="0"/>
          </a:p>
        </p:txBody>
      </p:sp>
      <p:pic>
        <p:nvPicPr>
          <p:cNvPr id="8" name="Content Placeholder 7" descr="Screen shot 2014-07-06 at 6.50.26 P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4649" b="-1464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the letter of the best answer.</a:t>
            </a:r>
            <a:endParaRPr lang="en-US" dirty="0"/>
          </a:p>
        </p:txBody>
      </p:sp>
      <p:pic>
        <p:nvPicPr>
          <p:cNvPr id="5" name="Content Placeholder 4" descr="Screen shot 2014-07-06 at 6.52.41 P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41149" b="-4114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What are the three parts of an introduction paragraph (in order)?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184"/>
            <a:ext cx="8229600" cy="3487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Let’s eat grandma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 punctuation to the following sentence: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300</TotalTime>
  <Words>685</Words>
  <Application>Microsoft Office PowerPoint</Application>
  <PresentationFormat>On-screen Show (4:3)</PresentationFormat>
  <Paragraphs>69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Lucida Sans Unicode</vt:lpstr>
      <vt:lpstr>Verdana</vt:lpstr>
      <vt:lpstr>Wingdings 2</vt:lpstr>
      <vt:lpstr>Wingdings 3</vt:lpstr>
      <vt:lpstr>Concourse</vt:lpstr>
      <vt:lpstr>SOL Writing Review</vt:lpstr>
      <vt:lpstr>Add punctuation to the following sentence:</vt:lpstr>
      <vt:lpstr>Choose the correct word from each pair in parentheses:</vt:lpstr>
      <vt:lpstr>Highlight the errors in the following sentence.</vt:lpstr>
      <vt:lpstr>Add punctuation to the following sentence:</vt:lpstr>
      <vt:lpstr>Choose the letter of the best answer.</vt:lpstr>
      <vt:lpstr>Choose the letter of the best answer.</vt:lpstr>
      <vt:lpstr>PowerPoint Presentation</vt:lpstr>
      <vt:lpstr>Add punctuation to the following sentence:</vt:lpstr>
      <vt:lpstr>Choose the letter of the best answer.</vt:lpstr>
      <vt:lpstr>PowerPoint Presentation</vt:lpstr>
      <vt:lpstr>Add punctuation to the following sentence:</vt:lpstr>
      <vt:lpstr>Which of the following is the best source for an essay on Virginia Beach Public Schools?</vt:lpstr>
      <vt:lpstr>Choose the letter of the best answer.</vt:lpstr>
      <vt:lpstr>PowerPoint Presentation</vt:lpstr>
      <vt:lpstr>Choose the correct word from each pair in parentheses:</vt:lpstr>
      <vt:lpstr>PowerPoint Presentation</vt:lpstr>
      <vt:lpstr>Highlight the errors in the following sentence.</vt:lpstr>
      <vt:lpstr>What are two reasons that you would give for the con position?</vt:lpstr>
      <vt:lpstr>Which of the following can be used as supporting evidence?</vt:lpstr>
      <vt:lpstr>Highlight the errors in the following sentence.</vt:lpstr>
      <vt:lpstr>PowerPoint Presentation</vt:lpstr>
      <vt:lpstr>Which of the following should you do on the SOL?</vt:lpstr>
      <vt:lpstr>Highlight the errors in the following sentence.</vt:lpstr>
      <vt:lpstr>Add punctuation to the following sentence:</vt:lpstr>
      <vt:lpstr>Choose the correct word from each pair in parentheses:</vt:lpstr>
      <vt:lpstr>What are two reasons that you would give for the pro position?</vt:lpstr>
      <vt:lpstr>PowerPoint Presentation</vt:lpstr>
      <vt:lpstr>Add punctuation to the following sentence:</vt:lpstr>
      <vt:lpstr>Which of the following sentences uses a tone appropriate for the SOL?</vt:lpstr>
      <vt:lpstr>Add punctuation to the following sentence:</vt:lpstr>
      <vt:lpstr>PowerPoint Presentation</vt:lpstr>
      <vt:lpstr>PowerPoint Presentation</vt:lpstr>
      <vt:lpstr>PowerPoint Presentation</vt:lpstr>
      <vt:lpstr>Add punctuation to the following sentence: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 Writing Review</dc:title>
  <dc:creator>Frances Fok</dc:creator>
  <cp:lastModifiedBy>Frances K. Fok</cp:lastModifiedBy>
  <cp:revision>28</cp:revision>
  <dcterms:created xsi:type="dcterms:W3CDTF">2014-07-06T22:40:15Z</dcterms:created>
  <dcterms:modified xsi:type="dcterms:W3CDTF">2016-02-29T13:53:00Z</dcterms:modified>
</cp:coreProperties>
</file>