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5432E-3156-4611-9328-58FDD8C671C3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0731D-2E86-4074-9D80-547022F1D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0731D-2E86-4074-9D80-547022F1D8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9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2F3408-35A0-4BD2-AD06-90B1A74BD439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BFA252-EE9E-49FD-8152-8115530370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1.jpg"/><Relationship Id="rId7" Type="http://schemas.openxmlformats.org/officeDocument/2006/relationships/image" Target="../media/image1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13.jp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Movie review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Journalism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51" y="842961"/>
            <a:ext cx="4807982" cy="3152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50" y="3276601"/>
            <a:ext cx="253365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94847"/>
            <a:ext cx="2362200" cy="272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938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that reveals important plot elements (ending or major plot twist) that spoils or ruins a surprise</a:t>
            </a:r>
          </a:p>
          <a:p>
            <a:r>
              <a:rPr lang="en-US" dirty="0"/>
              <a:t>Robs the viewer/reader of the suspense and enjoyment of the film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43400"/>
            <a:ext cx="3581400" cy="1276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683047"/>
            <a:ext cx="3352744" cy="279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4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vs soundtrack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/>
              <a:t>Score</a:t>
            </a:r>
            <a:r>
              <a:rPr lang="en-US" dirty="0"/>
              <a:t> – mostly instrumental music so as not to compete with the dialogue, composed specifically for the film to enhance the story; often written by one person for an orchestra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Soundtrack</a:t>
            </a:r>
            <a:r>
              <a:rPr lang="en-US" dirty="0"/>
              <a:t> – collection of popular music by different artists, this is music that influences the film or is featured within in; often these songs were not written specifically for the movie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124200"/>
            <a:ext cx="2971800" cy="79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82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cinematography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art of capturing imagery on film for a movie </a:t>
            </a:r>
          </a:p>
          <a:p>
            <a:r>
              <a:rPr lang="en-US" dirty="0"/>
              <a:t>A cinematographer works closely with the director to orchestrate the lighting of the scene and movement of cameras to capture the action of an entire sequence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200068"/>
            <a:ext cx="3327069" cy="1935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200068"/>
            <a:ext cx="3124200" cy="233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07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and sound illusions to simulate imagined events</a:t>
            </a:r>
          </a:p>
          <a:p>
            <a:r>
              <a:rPr lang="en-US" dirty="0"/>
              <a:t>created for movies by props, make up, stunt doubles, camera work (miniaturized or enlarged images) and complex computer graphics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4400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105275"/>
            <a:ext cx="2057400" cy="2219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314824"/>
            <a:ext cx="258127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09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Popular Movie</a:t>
            </a:r>
            <a:r>
              <a:rPr lang="en-US" dirty="0"/>
              <a:t> </a:t>
            </a:r>
            <a:r>
              <a:rPr lang="en-US" b="1" dirty="0"/>
              <a:t>Awards/Events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Golden Globes – Hollywood Press Association</a:t>
            </a:r>
          </a:p>
          <a:p>
            <a:r>
              <a:rPr lang="en-US" dirty="0"/>
              <a:t>Sundance Film Festival</a:t>
            </a:r>
          </a:p>
          <a:p>
            <a:r>
              <a:rPr lang="en-US" dirty="0"/>
              <a:t>BAFTA – British Academy of Film Television Arts</a:t>
            </a:r>
          </a:p>
          <a:p>
            <a:r>
              <a:rPr lang="en-US" dirty="0"/>
              <a:t>Cannes Film Festival</a:t>
            </a:r>
          </a:p>
          <a:p>
            <a:r>
              <a:rPr lang="en-US" dirty="0"/>
              <a:t>Oscars – also known as the Academy Awards</a:t>
            </a:r>
          </a:p>
          <a:p>
            <a:r>
              <a:rPr lang="en-US" dirty="0"/>
              <a:t>SAG – Screen Actors Guild</a:t>
            </a:r>
          </a:p>
          <a:p>
            <a:r>
              <a:rPr lang="en-US" dirty="0"/>
              <a:t>Teen Choice Awards</a:t>
            </a:r>
          </a:p>
          <a:p>
            <a:r>
              <a:rPr lang="en-US" dirty="0"/>
              <a:t>People’s Choice Awards</a:t>
            </a:r>
          </a:p>
          <a:p>
            <a:r>
              <a:rPr lang="en-US" dirty="0"/>
              <a:t>MTV Movie </a:t>
            </a:r>
            <a:r>
              <a:rPr lang="en-US" dirty="0" smtClean="0"/>
              <a:t>Awards</a:t>
            </a:r>
          </a:p>
          <a:p>
            <a:r>
              <a:rPr lang="en-US" dirty="0" smtClean="0"/>
              <a:t>Critics Choice Awards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962400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0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MPAA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</a:t>
            </a:r>
            <a:r>
              <a:rPr lang="en-US" dirty="0"/>
              <a:t>otion </a:t>
            </a:r>
            <a:r>
              <a:rPr lang="en-US" b="1" dirty="0"/>
              <a:t>P</a:t>
            </a:r>
            <a:r>
              <a:rPr lang="en-US" dirty="0"/>
              <a:t>icture </a:t>
            </a:r>
            <a:r>
              <a:rPr lang="en-US" b="1" dirty="0"/>
              <a:t>A</a:t>
            </a:r>
            <a:r>
              <a:rPr lang="en-US" dirty="0"/>
              <a:t>ssociation of </a:t>
            </a:r>
            <a:r>
              <a:rPr lang="en-US" b="1" dirty="0"/>
              <a:t>A</a:t>
            </a:r>
            <a:r>
              <a:rPr lang="en-US" dirty="0"/>
              <a:t>merica –</a:t>
            </a:r>
          </a:p>
          <a:p>
            <a:r>
              <a:rPr lang="en-US" dirty="0"/>
              <a:t>American trade association that represents the six major Hollywood </a:t>
            </a:r>
            <a:r>
              <a:rPr lang="en-US" dirty="0" smtClean="0"/>
              <a:t>studios</a:t>
            </a:r>
            <a:endParaRPr lang="en-US" dirty="0"/>
          </a:p>
          <a:p>
            <a:r>
              <a:rPr lang="en-US" dirty="0"/>
              <a:t>Currently administers the film rating system</a:t>
            </a:r>
          </a:p>
          <a:p>
            <a:pPr lvl="1"/>
            <a:r>
              <a:rPr lang="en-US" dirty="0"/>
              <a:t>G – General Audiences – all ages</a:t>
            </a:r>
          </a:p>
          <a:p>
            <a:pPr lvl="1"/>
            <a:r>
              <a:rPr lang="en-US" dirty="0"/>
              <a:t>PG – Parental Guidance suggested</a:t>
            </a:r>
          </a:p>
          <a:p>
            <a:pPr lvl="1"/>
            <a:r>
              <a:rPr lang="en-US" dirty="0"/>
              <a:t>PG-13 – Parents Strongly Cautioned</a:t>
            </a:r>
          </a:p>
          <a:p>
            <a:pPr lvl="1"/>
            <a:r>
              <a:rPr lang="en-US" dirty="0"/>
              <a:t>R – Restricted – adult material</a:t>
            </a:r>
          </a:p>
          <a:p>
            <a:pPr lvl="1"/>
            <a:r>
              <a:rPr lang="en-US" dirty="0"/>
              <a:t>NC-17 – Adults Only – 17 &amp; under not admitted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657600"/>
            <a:ext cx="2209800" cy="122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6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</a:t>
            </a:r>
            <a:r>
              <a:rPr lang="en-US" dirty="0" smtClean="0"/>
              <a:t>nternet </a:t>
            </a:r>
            <a:r>
              <a:rPr lang="en-US" b="1" dirty="0" smtClean="0"/>
              <a:t>M</a:t>
            </a:r>
            <a:r>
              <a:rPr lang="en-US" dirty="0" smtClean="0"/>
              <a:t>ovie </a:t>
            </a:r>
            <a:r>
              <a:rPr lang="en-US" b="1" dirty="0"/>
              <a:t>D</a:t>
            </a:r>
            <a:r>
              <a:rPr lang="en-US" dirty="0"/>
              <a:t>ata</a:t>
            </a:r>
            <a:r>
              <a:rPr lang="en-US" b="1" dirty="0"/>
              <a:t>b</a:t>
            </a:r>
            <a:r>
              <a:rPr lang="en-US" dirty="0"/>
              <a:t>ase</a:t>
            </a:r>
          </a:p>
          <a:p>
            <a:r>
              <a:rPr lang="en-US" dirty="0"/>
              <a:t>World’s largest collection of movie, TV, video game, and celebrity information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581400"/>
            <a:ext cx="2819400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581400"/>
            <a:ext cx="451348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9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 rating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IMDb</a:t>
            </a:r>
          </a:p>
          <a:p>
            <a:r>
              <a:rPr lang="en-US" dirty="0"/>
              <a:t>Rotten Tomatoes</a:t>
            </a:r>
          </a:p>
          <a:p>
            <a:r>
              <a:rPr lang="en-US" dirty="0" err="1"/>
              <a:t>Metacritic</a:t>
            </a:r>
            <a:endParaRPr lang="en-US" dirty="0"/>
          </a:p>
          <a:p>
            <a:r>
              <a:rPr lang="en-US" dirty="0"/>
              <a:t>Common Sense Media</a:t>
            </a:r>
          </a:p>
          <a:p>
            <a:r>
              <a:rPr lang="en-US" dirty="0"/>
              <a:t>Kids-in-Mind</a:t>
            </a:r>
          </a:p>
          <a:p>
            <a:r>
              <a:rPr lang="en-US" dirty="0"/>
              <a:t>Plugged In</a:t>
            </a:r>
          </a:p>
          <a:p>
            <a:r>
              <a:rPr lang="en-US" dirty="0"/>
              <a:t>Roger Ebert.com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584" y="2531475"/>
            <a:ext cx="1224977" cy="7282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771" y="1143000"/>
            <a:ext cx="2797936" cy="2514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01" y="3811565"/>
            <a:ext cx="2733675" cy="552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757" y="4533189"/>
            <a:ext cx="2171700" cy="2105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326" y="1454126"/>
            <a:ext cx="1669494" cy="8121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645" y="228600"/>
            <a:ext cx="2447925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45" y="4191000"/>
            <a:ext cx="2755774" cy="8547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062" y="5715000"/>
            <a:ext cx="2667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19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 genres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Action			Animated</a:t>
            </a:r>
          </a:p>
          <a:p>
            <a:r>
              <a:rPr lang="en-US" dirty="0"/>
              <a:t>Biography			Comedy</a:t>
            </a:r>
          </a:p>
          <a:p>
            <a:r>
              <a:rPr lang="en-US" dirty="0"/>
              <a:t>Crime			Documentary</a:t>
            </a:r>
          </a:p>
          <a:p>
            <a:r>
              <a:rPr lang="en-US" dirty="0"/>
              <a:t>Drama			Family</a:t>
            </a:r>
          </a:p>
          <a:p>
            <a:r>
              <a:rPr lang="en-US" dirty="0"/>
              <a:t>Fantasy			History</a:t>
            </a:r>
          </a:p>
          <a:p>
            <a:r>
              <a:rPr lang="en-US" dirty="0"/>
              <a:t>Horror			Musical	</a:t>
            </a:r>
          </a:p>
          <a:p>
            <a:r>
              <a:rPr lang="en-US" dirty="0"/>
              <a:t>Mystery			Romance</a:t>
            </a:r>
          </a:p>
          <a:p>
            <a:r>
              <a:rPr lang="en-US" dirty="0"/>
              <a:t>Romantic Comedy	Science Fiction</a:t>
            </a:r>
          </a:p>
          <a:p>
            <a:r>
              <a:rPr lang="en-US" dirty="0"/>
              <a:t>Thriller			War</a:t>
            </a:r>
          </a:p>
          <a:p>
            <a:r>
              <a:rPr lang="en-US" dirty="0"/>
              <a:t>Western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274" y="2819400"/>
            <a:ext cx="2524125" cy="36776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1430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46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film studios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/>
              <a:t>Walt </a:t>
            </a:r>
            <a:r>
              <a:rPr lang="en-US" sz="3400" dirty="0" smtClean="0"/>
              <a:t>Disney Pictures</a:t>
            </a:r>
            <a:endParaRPr lang="en-US" sz="3400" dirty="0"/>
          </a:p>
          <a:p>
            <a:r>
              <a:rPr lang="en-US" sz="3400" dirty="0"/>
              <a:t>Warner Brothers/Time Warner</a:t>
            </a:r>
          </a:p>
          <a:p>
            <a:r>
              <a:rPr lang="en-US" sz="3400" dirty="0" smtClean="0"/>
              <a:t>20</a:t>
            </a:r>
            <a:r>
              <a:rPr lang="en-US" sz="3400" baseline="30000" dirty="0" smtClean="0"/>
              <a:t>th</a:t>
            </a:r>
            <a:r>
              <a:rPr lang="en-US" sz="3400" dirty="0" smtClean="0"/>
              <a:t> </a:t>
            </a:r>
            <a:r>
              <a:rPr lang="en-US" sz="3400" dirty="0"/>
              <a:t>Century Fox</a:t>
            </a:r>
          </a:p>
          <a:p>
            <a:r>
              <a:rPr lang="en-US" sz="3400" dirty="0" smtClean="0"/>
              <a:t>Sony Pictures</a:t>
            </a:r>
            <a:endParaRPr lang="en-US" sz="3400" dirty="0"/>
          </a:p>
          <a:p>
            <a:r>
              <a:rPr lang="en-US" sz="3400" dirty="0"/>
              <a:t>Columbia Pictures</a:t>
            </a:r>
          </a:p>
          <a:p>
            <a:r>
              <a:rPr lang="en-US" sz="3400" dirty="0"/>
              <a:t>Paramount Pictures</a:t>
            </a:r>
          </a:p>
          <a:p>
            <a:r>
              <a:rPr lang="en-US" sz="3400" dirty="0"/>
              <a:t>Universal Pictures</a:t>
            </a:r>
          </a:p>
          <a:p>
            <a:r>
              <a:rPr lang="en-US" sz="3400" dirty="0"/>
              <a:t>MGM</a:t>
            </a:r>
          </a:p>
          <a:p>
            <a:r>
              <a:rPr lang="en-US" sz="3400" dirty="0"/>
              <a:t>DreamWorks Studios</a:t>
            </a:r>
          </a:p>
          <a:p>
            <a:r>
              <a:rPr lang="en-US" sz="3400" dirty="0"/>
              <a:t>Lionsgate</a:t>
            </a:r>
          </a:p>
          <a:p>
            <a:r>
              <a:rPr lang="en-US" sz="3400" dirty="0"/>
              <a:t>Pixar</a:t>
            </a:r>
          </a:p>
          <a:p>
            <a:r>
              <a:rPr lang="en-US" sz="3400" dirty="0"/>
              <a:t>Marvel Studios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390773"/>
            <a:ext cx="4305300" cy="404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1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Promotional preview of a coming attraction</a:t>
            </a:r>
          </a:p>
          <a:p>
            <a:r>
              <a:rPr lang="en-US" dirty="0"/>
              <a:t>Advertisement or commercial for a feature film which contains clips or highlights of a forthcoming movie</a:t>
            </a:r>
          </a:p>
          <a:p>
            <a:pPr lvl="0"/>
            <a:r>
              <a:rPr lang="en-US" dirty="0"/>
              <a:t>Name comes from the earliest trailers came after the movie.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229100"/>
            <a:ext cx="4419600" cy="247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4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public performance or showing of a film or show.  </a:t>
            </a:r>
            <a:endParaRPr lang="en-US" dirty="0" smtClean="0"/>
          </a:p>
          <a:p>
            <a:r>
              <a:rPr lang="en-US" dirty="0" smtClean="0"/>
              <a:t>Movie </a:t>
            </a:r>
            <a:r>
              <a:rPr lang="en-US" dirty="0"/>
              <a:t>production companies often publicize these as “red carpet” events.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86200"/>
            <a:ext cx="2748197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733800"/>
            <a:ext cx="4611008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478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</TotalTime>
  <Words>357</Words>
  <Application>Microsoft Office PowerPoint</Application>
  <PresentationFormat>On-screen Show (4:3)</PresentationFormat>
  <Paragraphs>79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Movie review terminology</vt:lpstr>
      <vt:lpstr>Popular Movie Awards/Events </vt:lpstr>
      <vt:lpstr>MPAA </vt:lpstr>
      <vt:lpstr>imdb</vt:lpstr>
      <vt:lpstr>Movie rating websites</vt:lpstr>
      <vt:lpstr>Movie genres</vt:lpstr>
      <vt:lpstr>Major film studios</vt:lpstr>
      <vt:lpstr>trailers</vt:lpstr>
      <vt:lpstr>premieres</vt:lpstr>
      <vt:lpstr>spoilers</vt:lpstr>
      <vt:lpstr>Score vs soundtrack</vt:lpstr>
      <vt:lpstr>cinematography</vt:lpstr>
      <vt:lpstr>Special effects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Movie review terminology</dc:title>
  <dc:creator>Leigh Anne</dc:creator>
  <cp:lastModifiedBy>Leigh Anne</cp:lastModifiedBy>
  <cp:revision>21</cp:revision>
  <dcterms:created xsi:type="dcterms:W3CDTF">2016-05-02T22:02:06Z</dcterms:created>
  <dcterms:modified xsi:type="dcterms:W3CDTF">2016-05-02T23:43:22Z</dcterms:modified>
</cp:coreProperties>
</file>